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wmv" ContentType="video/x-ms-wm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1"/>
  </p:notesMasterIdLst>
  <p:handoutMasterIdLst>
    <p:handoutMasterId r:id="rId12"/>
  </p:handoutMasterIdLst>
  <p:sldIdLst>
    <p:sldId id="1736" r:id="rId2"/>
    <p:sldId id="1738" r:id="rId3"/>
    <p:sldId id="1737" r:id="rId4"/>
    <p:sldId id="371" r:id="rId5"/>
    <p:sldId id="1742" r:id="rId6"/>
    <p:sldId id="1743" r:id="rId7"/>
    <p:sldId id="1744" r:id="rId8"/>
    <p:sldId id="1745" r:id="rId9"/>
    <p:sldId id="373" r:id="rId10"/>
  </p:sldIdLst>
  <p:sldSz cx="12192000" cy="6858000"/>
  <p:notesSz cx="6858000" cy="9144000"/>
  <p:defaultTextStyle>
    <a:defPPr>
      <a:defRPr lang="zh-TW"/>
    </a:defPPr>
    <a:lvl1pPr algn="l" rtl="0" fontAlgn="base">
      <a:spcBef>
        <a:spcPct val="20000"/>
      </a:spcBef>
      <a:spcAft>
        <a:spcPct val="0"/>
      </a:spcAft>
      <a:buClr>
        <a:schemeClr val="bg1"/>
      </a:buClr>
      <a:buSzPct val="100000"/>
      <a:buFont typeface="Wingdings" pitchFamily="2" charset="2"/>
      <a:defRPr sz="2000" b="1" kern="1200">
        <a:solidFill>
          <a:srgbClr val="0000FF"/>
        </a:solidFill>
        <a:latin typeface="Trebuchet MS" pitchFamily="34" charset="0"/>
        <a:ea typeface="新細明體" pitchFamily="18" charset="-120"/>
        <a:cs typeface="+mn-cs"/>
      </a:defRPr>
    </a:lvl1pPr>
    <a:lvl2pPr marL="457200" algn="l" rtl="0" fontAlgn="base">
      <a:spcBef>
        <a:spcPct val="20000"/>
      </a:spcBef>
      <a:spcAft>
        <a:spcPct val="0"/>
      </a:spcAft>
      <a:buClr>
        <a:schemeClr val="bg1"/>
      </a:buClr>
      <a:buSzPct val="100000"/>
      <a:buFont typeface="Wingdings" pitchFamily="2" charset="2"/>
      <a:defRPr sz="2000" b="1" kern="1200">
        <a:solidFill>
          <a:srgbClr val="0000FF"/>
        </a:solidFill>
        <a:latin typeface="Trebuchet MS" pitchFamily="34" charset="0"/>
        <a:ea typeface="新細明體" pitchFamily="18" charset="-120"/>
        <a:cs typeface="+mn-cs"/>
      </a:defRPr>
    </a:lvl2pPr>
    <a:lvl3pPr marL="914400" algn="l" rtl="0" fontAlgn="base">
      <a:spcBef>
        <a:spcPct val="20000"/>
      </a:spcBef>
      <a:spcAft>
        <a:spcPct val="0"/>
      </a:spcAft>
      <a:buClr>
        <a:schemeClr val="bg1"/>
      </a:buClr>
      <a:buSzPct val="100000"/>
      <a:buFont typeface="Wingdings" pitchFamily="2" charset="2"/>
      <a:defRPr sz="2000" b="1" kern="1200">
        <a:solidFill>
          <a:srgbClr val="0000FF"/>
        </a:solidFill>
        <a:latin typeface="Trebuchet MS" pitchFamily="34" charset="0"/>
        <a:ea typeface="新細明體" pitchFamily="18" charset="-120"/>
        <a:cs typeface="+mn-cs"/>
      </a:defRPr>
    </a:lvl3pPr>
    <a:lvl4pPr marL="1371600" algn="l" rtl="0" fontAlgn="base">
      <a:spcBef>
        <a:spcPct val="20000"/>
      </a:spcBef>
      <a:spcAft>
        <a:spcPct val="0"/>
      </a:spcAft>
      <a:buClr>
        <a:schemeClr val="bg1"/>
      </a:buClr>
      <a:buSzPct val="100000"/>
      <a:buFont typeface="Wingdings" pitchFamily="2" charset="2"/>
      <a:defRPr sz="2000" b="1" kern="1200">
        <a:solidFill>
          <a:srgbClr val="0000FF"/>
        </a:solidFill>
        <a:latin typeface="Trebuchet MS" pitchFamily="34" charset="0"/>
        <a:ea typeface="新細明體" pitchFamily="18" charset="-120"/>
        <a:cs typeface="+mn-cs"/>
      </a:defRPr>
    </a:lvl4pPr>
    <a:lvl5pPr marL="1828800" algn="l" rtl="0" fontAlgn="base">
      <a:spcBef>
        <a:spcPct val="20000"/>
      </a:spcBef>
      <a:spcAft>
        <a:spcPct val="0"/>
      </a:spcAft>
      <a:buClr>
        <a:schemeClr val="bg1"/>
      </a:buClr>
      <a:buSzPct val="100000"/>
      <a:buFont typeface="Wingdings" pitchFamily="2" charset="2"/>
      <a:defRPr sz="2000" b="1" kern="1200">
        <a:solidFill>
          <a:srgbClr val="0000FF"/>
        </a:solidFill>
        <a:latin typeface="Trebuchet MS" pitchFamily="34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sz="2000" b="1" kern="1200">
        <a:solidFill>
          <a:srgbClr val="0000FF"/>
        </a:solidFill>
        <a:latin typeface="Trebuchet MS" pitchFamily="34" charset="0"/>
        <a:ea typeface="新細明體" pitchFamily="18" charset="-120"/>
        <a:cs typeface="+mn-cs"/>
      </a:defRPr>
    </a:lvl6pPr>
    <a:lvl7pPr marL="2743200" algn="l" defTabSz="914400" rtl="0" eaLnBrk="1" latinLnBrk="0" hangingPunct="1">
      <a:defRPr sz="2000" b="1" kern="1200">
        <a:solidFill>
          <a:srgbClr val="0000FF"/>
        </a:solidFill>
        <a:latin typeface="Trebuchet MS" pitchFamily="34" charset="0"/>
        <a:ea typeface="新細明體" pitchFamily="18" charset="-120"/>
        <a:cs typeface="+mn-cs"/>
      </a:defRPr>
    </a:lvl7pPr>
    <a:lvl8pPr marL="3200400" algn="l" defTabSz="914400" rtl="0" eaLnBrk="1" latinLnBrk="0" hangingPunct="1">
      <a:defRPr sz="2000" b="1" kern="1200">
        <a:solidFill>
          <a:srgbClr val="0000FF"/>
        </a:solidFill>
        <a:latin typeface="Trebuchet MS" pitchFamily="34" charset="0"/>
        <a:ea typeface="新細明體" pitchFamily="18" charset="-120"/>
        <a:cs typeface="+mn-cs"/>
      </a:defRPr>
    </a:lvl8pPr>
    <a:lvl9pPr marL="3657600" algn="l" defTabSz="914400" rtl="0" eaLnBrk="1" latinLnBrk="0" hangingPunct="1">
      <a:defRPr sz="2000" b="1" kern="1200">
        <a:solidFill>
          <a:srgbClr val="0000FF"/>
        </a:solidFill>
        <a:latin typeface="Trebuchet MS" pitchFamily="34" charset="0"/>
        <a:ea typeface="新細明體" pitchFamily="18" charset="-120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33CCFF"/>
    <a:srgbClr val="0000FF"/>
    <a:srgbClr val="FF0000"/>
    <a:srgbClr val="FEEDCE"/>
    <a:srgbClr val="FFEBB9"/>
    <a:srgbClr val="FFF1CC"/>
    <a:srgbClr val="FFFFCC"/>
    <a:srgbClr val="F0F0CF"/>
    <a:srgbClr val="EDE6D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92" autoAdjust="0"/>
    <p:restoredTop sz="93040" autoAdjust="0"/>
  </p:normalViewPr>
  <p:slideViewPr>
    <p:cSldViewPr snapToGrid="0">
      <p:cViewPr varScale="1">
        <p:scale>
          <a:sx n="108" d="100"/>
          <a:sy n="108" d="100"/>
        </p:scale>
        <p:origin x="648" y="-4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804"/>
    </p:cViewPr>
  </p:sorterViewPr>
  <p:notesViewPr>
    <p:cSldViewPr snapToGrid="0">
      <p:cViewPr varScale="1">
        <p:scale>
          <a:sx n="83" d="100"/>
          <a:sy n="83" d="100"/>
        </p:scale>
        <p:origin x="3930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>
            <a:extLst>
              <a:ext uri="{FF2B5EF4-FFF2-40B4-BE49-F238E27FC236}">
                <a16:creationId xmlns:a16="http://schemas.microsoft.com/office/drawing/2014/main" id="{7F68B10D-48DE-467A-A0A1-E84516088C2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1D4DA6FA-74AA-4810-B18B-9C89C0C6687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0F4DB4-0E61-455F-A89D-C1D2A7D8EF3D}" type="datetimeFigureOut">
              <a:rPr lang="en-US" smtClean="0"/>
              <a:t>6/13/2024</a:t>
            </a:fld>
            <a:endParaRPr lang="en-US" dirty="0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9BA87AA9-9B30-4905-981A-0E18A6F7CA1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CB8AFC60-8DD9-467F-B2AB-6210F622B92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7F3028-00F3-414D-A87C-33596C1AA44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77337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F80823-2766-4824-901A-C85DD95A85AB}" type="datetimeFigureOut">
              <a:rPr lang="en-US" smtClean="0"/>
              <a:t>6/13/2024</a:t>
            </a:fld>
            <a:endParaRPr lang="en-US" dirty="0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E03B31-0101-4002-BDD0-B3B7188B553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50881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E03B31-0101-4002-BDD0-B3B7188B5538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619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4BB650-09F9-404C-AF1F-0DA6DDB658D9}" type="slidenum">
              <a:rPr lang="en-US" altLang="zh-TW" smtClean="0"/>
              <a:pPr>
                <a:defRPr/>
              </a:pPr>
              <a:t>4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5793647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46CEAE-F447-4323-8534-00D3DFDBC216}" type="slidenum">
              <a:rPr lang="en-US" altLang="zh-TW" smtClean="0"/>
              <a:t>9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42465336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2844800" y="2438400"/>
            <a:ext cx="7924800" cy="1143000"/>
          </a:xfrm>
        </p:spPr>
        <p:txBody>
          <a:bodyPr/>
          <a:lstStyle>
            <a:lvl1pPr algn="r">
              <a:defRPr sz="4800">
                <a:latin typeface="Cooper Black" pitchFamily="18" charset="0"/>
              </a:defRPr>
            </a:lvl1pPr>
          </a:lstStyle>
          <a:p>
            <a:pPr lvl="0"/>
            <a:r>
              <a:rPr lang="zh-TW" altLang="en-US" noProof="0"/>
              <a:t>按一下以編輯母片標題樣式</a:t>
            </a:r>
            <a:endParaRPr lang="en-US" altLang="zh-TW" noProof="0"/>
          </a:p>
        </p:txBody>
      </p:sp>
      <p:sp>
        <p:nvSpPr>
          <p:cNvPr id="15363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2844800" y="3810001"/>
            <a:ext cx="7924800" cy="974725"/>
          </a:xfrm>
        </p:spPr>
        <p:txBody>
          <a:bodyPr/>
          <a:lstStyle>
            <a:lvl1pPr marL="0" indent="0" algn="r">
              <a:buFont typeface="Wingdings" pitchFamily="2" charset="2"/>
              <a:buNone/>
              <a:defRPr sz="3600">
                <a:solidFill>
                  <a:srgbClr val="004A48"/>
                </a:solidFill>
                <a:latin typeface="Cooper Black" pitchFamily="18" charset="0"/>
              </a:defRPr>
            </a:lvl1pPr>
          </a:lstStyle>
          <a:p>
            <a:pPr lvl="0"/>
            <a:r>
              <a:rPr lang="zh-TW" altLang="en-US" noProof="0"/>
              <a:t>按一下以編輯母片子標題樣式</a:t>
            </a:r>
            <a:endParaRPr lang="en-US" altLang="zh-TW" noProof="0"/>
          </a:p>
        </p:txBody>
      </p:sp>
      <p:sp>
        <p:nvSpPr>
          <p:cNvPr id="15367" name="Line 1031"/>
          <p:cNvSpPr>
            <a:spLocks noChangeShapeType="1"/>
          </p:cNvSpPr>
          <p:nvPr/>
        </p:nvSpPr>
        <p:spPr bwMode="gray">
          <a:xfrm>
            <a:off x="1524000" y="3200400"/>
            <a:ext cx="0" cy="1676400"/>
          </a:xfrm>
          <a:prstGeom prst="line">
            <a:avLst/>
          </a:prstGeom>
          <a:noFill/>
          <a:ln w="28575">
            <a:solidFill>
              <a:srgbClr val="9933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 sz="1800"/>
          </a:p>
        </p:txBody>
      </p:sp>
      <p:sp>
        <p:nvSpPr>
          <p:cNvPr id="15368" name="Rectangle 1032"/>
          <p:cNvSpPr>
            <a:spLocks noChangeArrowheads="1"/>
          </p:cNvSpPr>
          <p:nvPr/>
        </p:nvSpPr>
        <p:spPr bwMode="gray">
          <a:xfrm>
            <a:off x="1219201" y="3702050"/>
            <a:ext cx="9596967" cy="31750"/>
          </a:xfrm>
          <a:prstGeom prst="rect">
            <a:avLst/>
          </a:prstGeom>
          <a:gradFill rotWithShape="0">
            <a:gsLst>
              <a:gs pos="0">
                <a:srgbClr val="00ECAE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kumimoji="1" lang="en-GB" sz="2400" b="0" dirty="0">
              <a:solidFill>
                <a:schemeClr val="tx1"/>
              </a:solidFill>
              <a:latin typeface="Tahoma" pitchFamily="34" charset="0"/>
            </a:endParaRPr>
          </a:p>
        </p:txBody>
      </p:sp>
      <p:sp>
        <p:nvSpPr>
          <p:cNvPr id="15369" name="Rectangle 1033"/>
          <p:cNvSpPr>
            <a:spLocks noChangeArrowheads="1"/>
          </p:cNvSpPr>
          <p:nvPr/>
        </p:nvSpPr>
        <p:spPr bwMode="gray">
          <a:xfrm>
            <a:off x="0" y="0"/>
            <a:ext cx="12192000" cy="304800"/>
          </a:xfrm>
          <a:prstGeom prst="rect">
            <a:avLst/>
          </a:prstGeom>
          <a:gradFill rotWithShape="0">
            <a:gsLst>
              <a:gs pos="0">
                <a:schemeClr val="folHlink"/>
              </a:gs>
              <a:gs pos="100000">
                <a:schemeClr val="bg1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kumimoji="1" lang="en-GB" sz="2400" b="0" dirty="0">
              <a:solidFill>
                <a:schemeClr val="tx1"/>
              </a:solidFill>
              <a:latin typeface="Tahoma" pitchFamily="34" charset="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FF6AD874-D8FA-42DE-AF84-7C1AC26DEE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2" t="9571" r="8072" b="9922"/>
          <a:stretch/>
        </p:blipFill>
        <p:spPr>
          <a:xfrm>
            <a:off x="9588259" y="304800"/>
            <a:ext cx="2455817" cy="1417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6445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/>
            </a:lvl1pPr>
          </a:lstStyle>
          <a:p>
            <a:r>
              <a:rPr lang="zh-TW" altLang="en-US" dirty="0"/>
              <a:t>按一下以編輯母片標題樣式</a:t>
            </a:r>
            <a:endParaRPr lang="zh-HK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</a:lstStyle>
          <a:p>
            <a:pPr lvl="0"/>
            <a:r>
              <a:rPr lang="zh-TW" altLang="en-US" dirty="0"/>
              <a:t>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23243797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5826724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3314227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04512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1026"/>
          <p:cNvSpPr>
            <a:spLocks noChangeArrowheads="1"/>
          </p:cNvSpPr>
          <p:nvPr/>
        </p:nvSpPr>
        <p:spPr bwMode="gray">
          <a:xfrm>
            <a:off x="2051051" y="330201"/>
            <a:ext cx="42333" cy="1052513"/>
          </a:xfrm>
          <a:prstGeom prst="rect">
            <a:avLst/>
          </a:prstGeom>
          <a:solidFill>
            <a:srgbClr val="3333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kumimoji="1" lang="en-GB" sz="2400" b="0" dirty="0">
              <a:solidFill>
                <a:schemeClr val="tx1"/>
              </a:solidFill>
              <a:latin typeface="Tahoma" pitchFamily="34" charset="0"/>
            </a:endParaRPr>
          </a:p>
        </p:txBody>
      </p:sp>
      <p:sp>
        <p:nvSpPr>
          <p:cNvPr id="14339" name="Rectangle 1027"/>
          <p:cNvSpPr>
            <a:spLocks noChangeArrowheads="1"/>
          </p:cNvSpPr>
          <p:nvPr/>
        </p:nvSpPr>
        <p:spPr bwMode="gray">
          <a:xfrm>
            <a:off x="628651" y="1016000"/>
            <a:ext cx="10968567" cy="317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kumimoji="1" lang="en-GB" sz="2400" b="0" dirty="0">
              <a:solidFill>
                <a:schemeClr val="tx1"/>
              </a:solidFill>
              <a:latin typeface="Tahoma" pitchFamily="34" charset="0"/>
            </a:endParaRPr>
          </a:p>
        </p:txBody>
      </p:sp>
      <p:sp>
        <p:nvSpPr>
          <p:cNvPr id="14340" name="Rectangle 1028"/>
          <p:cNvSpPr>
            <a:spLocks noGrp="1" noChangeArrowheads="1"/>
          </p:cNvSpPr>
          <p:nvPr>
            <p:ph type="title"/>
          </p:nvPr>
        </p:nvSpPr>
        <p:spPr bwMode="auto">
          <a:xfrm>
            <a:off x="2355851" y="254000"/>
            <a:ext cx="95504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dirty="0"/>
              <a:t>按一下以編輯母片標題樣式</a:t>
            </a:r>
            <a:endParaRPr lang="en-US" altLang="zh-TW" dirty="0"/>
          </a:p>
        </p:txBody>
      </p:sp>
      <p:sp>
        <p:nvSpPr>
          <p:cNvPr id="14341" name="Rectangle 1029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38251" y="1341439"/>
            <a:ext cx="10344149" cy="4740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dirty="0"/>
              <a:t>Click to edit Master text styles</a:t>
            </a:r>
          </a:p>
          <a:p>
            <a:pPr lvl="1"/>
            <a:r>
              <a:rPr lang="en-US" altLang="zh-TW" dirty="0"/>
              <a:t>Second level</a:t>
            </a:r>
          </a:p>
          <a:p>
            <a:pPr lvl="2"/>
            <a:r>
              <a:rPr lang="en-US" altLang="zh-TW" dirty="0"/>
              <a:t>Third level</a:t>
            </a:r>
          </a:p>
          <a:p>
            <a:pPr lvl="3"/>
            <a:r>
              <a:rPr lang="en-US" altLang="zh-TW" dirty="0"/>
              <a:t>Fourth level</a:t>
            </a:r>
          </a:p>
        </p:txBody>
      </p:sp>
      <p:sp>
        <p:nvSpPr>
          <p:cNvPr id="14346" name="Rectangle 1034"/>
          <p:cNvSpPr>
            <a:spLocks noChangeArrowheads="1"/>
          </p:cNvSpPr>
          <p:nvPr/>
        </p:nvSpPr>
        <p:spPr bwMode="gray">
          <a:xfrm>
            <a:off x="2051051" y="330201"/>
            <a:ext cx="42333" cy="1052513"/>
          </a:xfrm>
          <a:prstGeom prst="rect">
            <a:avLst/>
          </a:prstGeom>
          <a:solidFill>
            <a:srgbClr val="3333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kumimoji="1" lang="en-GB" sz="2400" b="0" dirty="0">
              <a:solidFill>
                <a:schemeClr val="tx1"/>
              </a:solidFill>
              <a:latin typeface="Tahoma" pitchFamily="34" charset="0"/>
            </a:endParaRPr>
          </a:p>
        </p:txBody>
      </p:sp>
      <p:sp>
        <p:nvSpPr>
          <p:cNvPr id="14347" name="Rectangle 1035"/>
          <p:cNvSpPr>
            <a:spLocks noChangeArrowheads="1"/>
          </p:cNvSpPr>
          <p:nvPr/>
        </p:nvSpPr>
        <p:spPr bwMode="gray">
          <a:xfrm>
            <a:off x="628651" y="1016000"/>
            <a:ext cx="10968567" cy="31750"/>
          </a:xfrm>
          <a:prstGeom prst="rect">
            <a:avLst/>
          </a:prstGeom>
          <a:solidFill>
            <a:srgbClr val="3F8DA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kumimoji="1" lang="en-GB" sz="2400" b="0" dirty="0">
              <a:solidFill>
                <a:schemeClr val="tx1"/>
              </a:solidFill>
              <a:latin typeface="Tahoma" pitchFamily="34" charset="0"/>
            </a:endParaRPr>
          </a:p>
        </p:txBody>
      </p:sp>
      <p:sp>
        <p:nvSpPr>
          <p:cNvPr id="14348" name="Rectangle 1036"/>
          <p:cNvSpPr>
            <a:spLocks noChangeArrowheads="1"/>
          </p:cNvSpPr>
          <p:nvPr/>
        </p:nvSpPr>
        <p:spPr bwMode="gray">
          <a:xfrm>
            <a:off x="4692651" y="1092200"/>
            <a:ext cx="5278967" cy="31750"/>
          </a:xfrm>
          <a:prstGeom prst="rect">
            <a:avLst/>
          </a:prstGeom>
          <a:gradFill rotWithShape="0">
            <a:gsLst>
              <a:gs pos="0">
                <a:srgbClr val="3F8DA5"/>
              </a:gs>
              <a:gs pos="100000">
                <a:srgbClr val="9BCAD9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kumimoji="1" lang="en-GB" sz="2400" b="0" dirty="0">
              <a:solidFill>
                <a:schemeClr val="tx1"/>
              </a:solidFill>
              <a:latin typeface="Tahoma" pitchFamily="34" charset="0"/>
            </a:endParaRPr>
          </a:p>
        </p:txBody>
      </p:sp>
      <p:sp>
        <p:nvSpPr>
          <p:cNvPr id="14349" name="Rectangle 1037"/>
          <p:cNvSpPr>
            <a:spLocks noChangeArrowheads="1"/>
          </p:cNvSpPr>
          <p:nvPr/>
        </p:nvSpPr>
        <p:spPr bwMode="gray">
          <a:xfrm>
            <a:off x="7429501" y="1187450"/>
            <a:ext cx="3359151" cy="31750"/>
          </a:xfrm>
          <a:prstGeom prst="rect">
            <a:avLst/>
          </a:prstGeom>
          <a:solidFill>
            <a:srgbClr val="A1CDD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kumimoji="1" lang="en-GB" sz="2400" b="0" dirty="0">
              <a:solidFill>
                <a:schemeClr val="tx1"/>
              </a:solidFill>
              <a:latin typeface="Tahoma" pitchFamily="34" charset="0"/>
            </a:endParaRPr>
          </a:p>
        </p:txBody>
      </p:sp>
      <p:sp>
        <p:nvSpPr>
          <p:cNvPr id="14351" name="Text Box 1039"/>
          <p:cNvSpPr txBox="1">
            <a:spLocks noChangeArrowheads="1"/>
          </p:cNvSpPr>
          <p:nvPr/>
        </p:nvSpPr>
        <p:spPr bwMode="auto">
          <a:xfrm>
            <a:off x="0" y="6553200"/>
            <a:ext cx="12192000" cy="304800"/>
          </a:xfrm>
          <a:prstGeom prst="rect">
            <a:avLst/>
          </a:prstGeom>
          <a:gradFill rotWithShape="1">
            <a:gsLst>
              <a:gs pos="0">
                <a:schemeClr val="folHlink">
                  <a:alpha val="30000"/>
                </a:schemeClr>
              </a:gs>
              <a:gs pos="100000">
                <a:srgbClr val="FFFFFF">
                  <a:alpha val="50000"/>
                </a:srgb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kumimoji="1" lang="en-US" altLang="zh-TW" sz="1400" b="0" dirty="0">
                <a:solidFill>
                  <a:srgbClr val="0099FF"/>
                </a:solidFill>
                <a:latin typeface="Tahoma" pitchFamily="34" charset="0"/>
              </a:rPr>
              <a:t>Systems and Information Management Section                                                                                                                                       </a:t>
            </a:r>
            <a:fld id="{31E2B235-92EF-45A9-A86E-39DDFF18DA9B}" type="slidenum">
              <a:rPr kumimoji="1" lang="en-US" altLang="zh-TW" sz="1400" b="0">
                <a:solidFill>
                  <a:srgbClr val="0099FF"/>
                </a:solidFill>
                <a:latin typeface="Tahoma" pitchFamily="34" charset="0"/>
              </a:rPr>
              <a:pPr>
                <a:spcBef>
                  <a:spcPct val="50000"/>
                </a:spcBef>
                <a:buClrTx/>
                <a:buSzTx/>
                <a:buFontTx/>
                <a:buNone/>
              </a:pPr>
              <a:t>‹#›</a:t>
            </a:fld>
            <a:endParaRPr kumimoji="1" lang="en-US" altLang="zh-TW" sz="1400" b="0" dirty="0">
              <a:solidFill>
                <a:srgbClr val="0099FF"/>
              </a:solidFill>
              <a:latin typeface="Tahoma" pitchFamily="34" charset="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7431E292-2C6C-4DF0-B7B1-C3E68A323E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4" t="11586" r="11385" b="11938"/>
          <a:stretch/>
        </p:blipFill>
        <p:spPr>
          <a:xfrm>
            <a:off x="486833" y="84139"/>
            <a:ext cx="1502835" cy="866461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6F60A853-C8F7-42AD-B38A-CE99CDDD6524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378" y="3019838"/>
            <a:ext cx="1499746" cy="4060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003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6" r:id="rId4"/>
    <p:sldLayoutId id="2147483667" r:id="rId5"/>
  </p:sldLayoutIdLst>
  <p:hf sldNum="0"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rebuchet MS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rebuchet MS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rebuchet MS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rebuchet MS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rebuchet MS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rebuchet MS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rebuchet MS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rebuchet MS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n"/>
        <a:defRPr sz="2800">
          <a:solidFill>
            <a:srgbClr val="660066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CC0099"/>
        </a:buClr>
        <a:buSzPct val="55000"/>
        <a:buFont typeface="Wingdings" pitchFamily="2" charset="2"/>
        <a:buChar char="n"/>
        <a:defRPr sz="2400">
          <a:solidFill>
            <a:srgbClr val="9900CC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rgbClr val="6600CC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55000"/>
        <a:buFont typeface="Wingdings" pitchFamily="2" charset="2"/>
        <a:buChar char="n"/>
        <a:defRPr>
          <a:solidFill>
            <a:srgbClr val="333399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1400">
          <a:solidFill>
            <a:schemeClr val="tx1"/>
          </a:solidFill>
          <a:latin typeface="Tahoma" pitchFamily="34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1400">
          <a:solidFill>
            <a:schemeClr val="tx1"/>
          </a:solidFill>
          <a:latin typeface="Tahoma" pitchFamily="34" charset="0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1400">
          <a:solidFill>
            <a:schemeClr val="tx1"/>
          </a:solidFill>
          <a:latin typeface="Tahoma" pitchFamily="34" charset="0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1400">
          <a:solidFill>
            <a:schemeClr val="tx1"/>
          </a:solidFill>
          <a:latin typeface="Tahoma" pitchFamily="34" charset="0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1400">
          <a:solidFill>
            <a:schemeClr val="tx1"/>
          </a:solidFill>
          <a:latin typeface="Tahoma" pitchFamily="34" charset="0"/>
        </a:defRPr>
      </a:lvl9pPr>
    </p:bodyStyle>
    <p:otherStyle>
      <a:defPPr>
        <a:defRPr lang="zh-H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D63B226-D8C5-45DD-9C98-ECFA0C4125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47165" y="2425148"/>
            <a:ext cx="5097670" cy="1143000"/>
          </a:xfrm>
        </p:spPr>
        <p:txBody>
          <a:bodyPr/>
          <a:lstStyle/>
          <a:p>
            <a:pPr algn="ctr"/>
            <a:br>
              <a:rPr lang="zh-TW" altLang="en-US" dirty="0">
                <a:solidFill>
                  <a:srgbClr val="7030A0"/>
                </a:solidFill>
                <a:latin typeface="+mn-ea"/>
              </a:rPr>
            </a:br>
            <a:r>
              <a:rPr kumimoji="1" lang="zh-TW" altLang="en-US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學生出席資料</a:t>
            </a:r>
            <a:r>
              <a:rPr lang="zh-TW" altLang="en-US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模組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C1CE84A8-76BA-4A5B-B9C8-15717015082C}"/>
              </a:ext>
            </a:extLst>
          </p:cNvPr>
          <p:cNvSpPr/>
          <p:nvPr/>
        </p:nvSpPr>
        <p:spPr>
          <a:xfrm>
            <a:off x="466725" y="5635080"/>
            <a:ext cx="6096000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kumimoji="1" lang="zh-TW" altLang="en-US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ea"/>
              </a:rPr>
              <a:t>教育局</a:t>
            </a:r>
          </a:p>
          <a:p>
            <a:pPr>
              <a:defRPr/>
            </a:pPr>
            <a:r>
              <a:rPr kumimoji="1" lang="zh-TW" altLang="en-US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ea"/>
              </a:rPr>
              <a:t>系統及資訊管理組</a:t>
            </a:r>
          </a:p>
        </p:txBody>
      </p:sp>
    </p:spTree>
    <p:extLst>
      <p:ext uri="{BB962C8B-B14F-4D97-AF65-F5344CB8AC3E}">
        <p14:creationId xmlns:p14="http://schemas.microsoft.com/office/powerpoint/2010/main" val="40149813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>
            <a:extLst>
              <a:ext uri="{FF2B5EF4-FFF2-40B4-BE49-F238E27FC236}">
                <a16:creationId xmlns:a16="http://schemas.microsoft.com/office/drawing/2014/main" id="{8592CCFB-230C-4389-8991-7BB7D65A57F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215680" y="228600"/>
            <a:ext cx="7162800" cy="762000"/>
          </a:xfrm>
        </p:spPr>
        <p:txBody>
          <a:bodyPr/>
          <a:lstStyle/>
          <a:p>
            <a:pPr eaLnBrk="1" hangingPunct="1">
              <a:defRPr/>
            </a:pPr>
            <a:r>
              <a:rPr lang="zh-TW" altLang="en-US" sz="3000" dirty="0">
                <a:latin typeface="標楷體" panose="03000509000000000000" pitchFamily="65" charset="-120"/>
                <a:ea typeface="標楷體" panose="03000509000000000000" pitchFamily="65" charset="-120"/>
              </a:rPr>
              <a:t>學生出席模組 </a:t>
            </a:r>
            <a:r>
              <a:rPr lang="en-US" altLang="zh-TW" sz="3000" dirty="0">
                <a:latin typeface="標楷體" panose="03000509000000000000" pitchFamily="65" charset="-120"/>
                <a:ea typeface="標楷體" panose="03000509000000000000" pitchFamily="65" charset="-120"/>
              </a:rPr>
              <a:t>- </a:t>
            </a:r>
            <a:r>
              <a:rPr lang="zh-TW" altLang="en-US" sz="3000" dirty="0">
                <a:latin typeface="標楷體" panose="03000509000000000000" pitchFamily="65" charset="-120"/>
                <a:ea typeface="標楷體" panose="03000509000000000000" pitchFamily="65" charset="-120"/>
              </a:rPr>
              <a:t>功能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C9A2D3CB-8B5A-406A-81EE-83328E357E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0561" y="1136341"/>
            <a:ext cx="7467763" cy="5291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5090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>
            <a:extLst>
              <a:ext uri="{FF2B5EF4-FFF2-40B4-BE49-F238E27FC236}">
                <a16:creationId xmlns:a16="http://schemas.microsoft.com/office/drawing/2014/main" id="{C4BB1E31-607C-4546-A8BE-C287CE25F2B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215680" y="228600"/>
            <a:ext cx="7162800" cy="762000"/>
          </a:xfrm>
        </p:spPr>
        <p:txBody>
          <a:bodyPr/>
          <a:lstStyle/>
          <a:p>
            <a:pPr eaLnBrk="1" hangingPunct="1">
              <a:defRPr/>
            </a:pPr>
            <a:r>
              <a:rPr lang="zh-TW" altLang="en-US" sz="3000" dirty="0">
                <a:latin typeface="標楷體" panose="03000509000000000000" pitchFamily="65" charset="-120"/>
                <a:ea typeface="標楷體" panose="03000509000000000000" pitchFamily="65" charset="-120"/>
              </a:rPr>
              <a:t>學生出席模組 </a:t>
            </a:r>
            <a:r>
              <a:rPr lang="en-US" altLang="zh-TW" sz="3000" dirty="0">
                <a:latin typeface="標楷體" panose="03000509000000000000" pitchFamily="65" charset="-120"/>
                <a:ea typeface="標楷體" panose="03000509000000000000" pitchFamily="65" charset="-120"/>
              </a:rPr>
              <a:t>- </a:t>
            </a:r>
            <a:r>
              <a:rPr lang="zh-TW" altLang="en-US" sz="3000" dirty="0">
                <a:latin typeface="標楷體" panose="03000509000000000000" pitchFamily="65" charset="-120"/>
                <a:ea typeface="標楷體" panose="03000509000000000000" pitchFamily="65" charset="-120"/>
              </a:rPr>
              <a:t>功能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EF848C80-D4D7-442C-BC18-388786A0E3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2124" y="1528762"/>
            <a:ext cx="1638300" cy="3714750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DC374C37-1061-41CE-BAA8-F6766871BE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7715" y="1528762"/>
            <a:ext cx="2143125" cy="3800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1402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0BF10025-B7CD-4ABD-BE77-0382F91193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61152"/>
            <a:ext cx="5007104" cy="4210651"/>
          </a:xfrm>
          <a:prstGeom prst="rect">
            <a:avLst/>
          </a:prstGeom>
        </p:spPr>
      </p:pic>
      <p:sp>
        <p:nvSpPr>
          <p:cNvPr id="12" name="箭號: 向右 11">
            <a:extLst>
              <a:ext uri="{FF2B5EF4-FFF2-40B4-BE49-F238E27FC236}">
                <a16:creationId xmlns:a16="http://schemas.microsoft.com/office/drawing/2014/main" id="{FA3297A4-ECE5-40C1-AD1F-748553DDFC0C}"/>
              </a:ext>
            </a:extLst>
          </p:cNvPr>
          <p:cNvSpPr/>
          <p:nvPr/>
        </p:nvSpPr>
        <p:spPr bwMode="auto">
          <a:xfrm>
            <a:off x="5007105" y="4163235"/>
            <a:ext cx="1216704" cy="48110"/>
          </a:xfrm>
          <a:prstGeom prst="rightArrow">
            <a:avLst/>
          </a:prstGeom>
          <a:noFill/>
          <a:ln w="25400">
            <a:solidFill>
              <a:srgbClr val="FF0000"/>
            </a:solidFill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None/>
              <a:tabLst/>
            </a:pPr>
            <a:endParaRPr kumimoji="0" lang="zh-TW" altLang="en-US" sz="2000" b="1" i="0" u="none" strike="noStrike" cap="none" normalizeH="0" baseline="0">
              <a:ln>
                <a:noFill/>
              </a:ln>
              <a:solidFill>
                <a:srgbClr val="0000FF"/>
              </a:solidFill>
              <a:effectLst/>
              <a:latin typeface="Trebuchet MS" pitchFamily="34" charset="0"/>
              <a:ea typeface="新細明體" pitchFamily="18" charset="-120"/>
            </a:endParaRPr>
          </a:p>
        </p:txBody>
      </p:sp>
      <p:sp>
        <p:nvSpPr>
          <p:cNvPr id="13" name="矩形: 圓角 12">
            <a:extLst>
              <a:ext uri="{FF2B5EF4-FFF2-40B4-BE49-F238E27FC236}">
                <a16:creationId xmlns:a16="http://schemas.microsoft.com/office/drawing/2014/main" id="{26AB9160-B21E-4BE9-B27A-C84E0D200C5E}"/>
              </a:ext>
            </a:extLst>
          </p:cNvPr>
          <p:cNvSpPr/>
          <p:nvPr/>
        </p:nvSpPr>
        <p:spPr bwMode="auto">
          <a:xfrm>
            <a:off x="1056442" y="3781888"/>
            <a:ext cx="399495" cy="124287"/>
          </a:xfrm>
          <a:prstGeom prst="roundRect">
            <a:avLst/>
          </a:prstGeom>
          <a:noFill/>
          <a:ln w="25400">
            <a:solidFill>
              <a:srgbClr val="FF0000"/>
            </a:solidFill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None/>
              <a:tabLst/>
            </a:pPr>
            <a:endParaRPr kumimoji="0" lang="zh-TW" altLang="en-US" sz="2000" b="1" i="0" u="none" strike="noStrike" cap="none" normalizeH="0" baseline="0">
              <a:ln>
                <a:noFill/>
              </a:ln>
              <a:solidFill>
                <a:srgbClr val="0000FF"/>
              </a:solidFill>
              <a:effectLst/>
              <a:latin typeface="Trebuchet MS" pitchFamily="34" charset="0"/>
              <a:ea typeface="新細明體" pitchFamily="18" charset="-120"/>
            </a:endParaRPr>
          </a:p>
        </p:txBody>
      </p:sp>
      <p:sp>
        <p:nvSpPr>
          <p:cNvPr id="17" name="矩形: 圓角 16">
            <a:extLst>
              <a:ext uri="{FF2B5EF4-FFF2-40B4-BE49-F238E27FC236}">
                <a16:creationId xmlns:a16="http://schemas.microsoft.com/office/drawing/2014/main" id="{E3571414-1232-4BFC-9CBE-3DC71F0CF8F1}"/>
              </a:ext>
            </a:extLst>
          </p:cNvPr>
          <p:cNvSpPr/>
          <p:nvPr/>
        </p:nvSpPr>
        <p:spPr bwMode="auto">
          <a:xfrm>
            <a:off x="1055635" y="4006975"/>
            <a:ext cx="399495" cy="124287"/>
          </a:xfrm>
          <a:prstGeom prst="roundRect">
            <a:avLst/>
          </a:prstGeom>
          <a:noFill/>
          <a:ln w="25400">
            <a:solidFill>
              <a:srgbClr val="FF0000"/>
            </a:solidFill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None/>
              <a:tabLst/>
            </a:pPr>
            <a:endParaRPr kumimoji="0" lang="zh-TW" altLang="en-US" sz="2000" b="1" i="0" u="none" strike="noStrike" cap="none" normalizeH="0" baseline="0">
              <a:ln>
                <a:noFill/>
              </a:ln>
              <a:solidFill>
                <a:srgbClr val="0000FF"/>
              </a:solidFill>
              <a:effectLst/>
              <a:latin typeface="Trebuchet MS" pitchFamily="34" charset="0"/>
              <a:ea typeface="新細明體" pitchFamily="18" charset="-120"/>
            </a:endParaRPr>
          </a:p>
        </p:txBody>
      </p:sp>
      <p:sp>
        <p:nvSpPr>
          <p:cNvPr id="20" name="矩形: 圓角 19">
            <a:extLst>
              <a:ext uri="{FF2B5EF4-FFF2-40B4-BE49-F238E27FC236}">
                <a16:creationId xmlns:a16="http://schemas.microsoft.com/office/drawing/2014/main" id="{1094C024-07EB-4468-B874-8CB93EDDF7FC}"/>
              </a:ext>
            </a:extLst>
          </p:cNvPr>
          <p:cNvSpPr/>
          <p:nvPr/>
        </p:nvSpPr>
        <p:spPr bwMode="auto">
          <a:xfrm>
            <a:off x="1055635" y="4211345"/>
            <a:ext cx="399495" cy="124287"/>
          </a:xfrm>
          <a:prstGeom prst="roundRect">
            <a:avLst/>
          </a:prstGeom>
          <a:noFill/>
          <a:ln w="25400">
            <a:solidFill>
              <a:srgbClr val="FF0000"/>
            </a:solidFill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None/>
              <a:tabLst/>
            </a:pPr>
            <a:endParaRPr kumimoji="0" lang="zh-TW" altLang="en-US" sz="2000" b="1" i="0" u="none" strike="noStrike" cap="none" normalizeH="0" baseline="0">
              <a:ln>
                <a:noFill/>
              </a:ln>
              <a:solidFill>
                <a:srgbClr val="0000FF"/>
              </a:solidFill>
              <a:effectLst/>
              <a:latin typeface="Trebuchet MS" pitchFamily="34" charset="0"/>
              <a:ea typeface="新細明體" pitchFamily="18" charset="-120"/>
            </a:endParaRPr>
          </a:p>
        </p:txBody>
      </p:sp>
      <p:sp>
        <p:nvSpPr>
          <p:cNvPr id="21" name="矩形: 圓角 20">
            <a:extLst>
              <a:ext uri="{FF2B5EF4-FFF2-40B4-BE49-F238E27FC236}">
                <a16:creationId xmlns:a16="http://schemas.microsoft.com/office/drawing/2014/main" id="{F7A15099-73C3-439D-B22E-958D2E928B87}"/>
              </a:ext>
            </a:extLst>
          </p:cNvPr>
          <p:cNvSpPr/>
          <p:nvPr/>
        </p:nvSpPr>
        <p:spPr bwMode="auto">
          <a:xfrm>
            <a:off x="1056442" y="5117980"/>
            <a:ext cx="399495" cy="124287"/>
          </a:xfrm>
          <a:prstGeom prst="roundRect">
            <a:avLst/>
          </a:prstGeom>
          <a:noFill/>
          <a:ln w="25400">
            <a:solidFill>
              <a:srgbClr val="FF0000"/>
            </a:solidFill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None/>
              <a:tabLst/>
            </a:pPr>
            <a:endParaRPr kumimoji="0" lang="zh-TW" altLang="en-US" sz="2000" b="1" i="0" u="none" strike="noStrike" cap="none" normalizeH="0" baseline="0">
              <a:ln>
                <a:noFill/>
              </a:ln>
              <a:solidFill>
                <a:srgbClr val="0000FF"/>
              </a:solidFill>
              <a:effectLst/>
              <a:latin typeface="Trebuchet MS" pitchFamily="34" charset="0"/>
              <a:ea typeface="新細明體" pitchFamily="18" charset="-120"/>
            </a:endParaRPr>
          </a:p>
        </p:txBody>
      </p:sp>
      <p:sp>
        <p:nvSpPr>
          <p:cNvPr id="14" name="矩形: 圓角 13">
            <a:extLst>
              <a:ext uri="{FF2B5EF4-FFF2-40B4-BE49-F238E27FC236}">
                <a16:creationId xmlns:a16="http://schemas.microsoft.com/office/drawing/2014/main" id="{4629C030-7140-49C7-9666-6BDC716DC190}"/>
              </a:ext>
            </a:extLst>
          </p:cNvPr>
          <p:cNvSpPr/>
          <p:nvPr/>
        </p:nvSpPr>
        <p:spPr bwMode="auto">
          <a:xfrm>
            <a:off x="221942" y="4351561"/>
            <a:ext cx="195308" cy="966163"/>
          </a:xfrm>
          <a:prstGeom prst="roundRect">
            <a:avLst/>
          </a:prstGeom>
          <a:noFill/>
          <a:ln w="25400">
            <a:solidFill>
              <a:srgbClr val="FF0000"/>
            </a:solidFill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None/>
              <a:tabLst/>
            </a:pPr>
            <a:endParaRPr kumimoji="0" lang="zh-TW" altLang="en-US" sz="2000" b="1" i="0" u="none" strike="noStrike" cap="none" normalizeH="0" baseline="0">
              <a:ln>
                <a:noFill/>
              </a:ln>
              <a:solidFill>
                <a:srgbClr val="0000FF"/>
              </a:solidFill>
              <a:effectLst/>
              <a:latin typeface="Trebuchet MS" pitchFamily="34" charset="0"/>
              <a:ea typeface="新細明體" pitchFamily="18" charset="-120"/>
            </a:endParaRPr>
          </a:p>
        </p:txBody>
      </p:sp>
      <p:sp>
        <p:nvSpPr>
          <p:cNvPr id="24" name="Rectangle 5">
            <a:extLst>
              <a:ext uri="{FF2B5EF4-FFF2-40B4-BE49-F238E27FC236}">
                <a16:creationId xmlns:a16="http://schemas.microsoft.com/office/drawing/2014/main" id="{4EB6F586-867A-4097-B3E7-466E490407FC}"/>
              </a:ext>
            </a:extLst>
          </p:cNvPr>
          <p:cNvSpPr txBox="1">
            <a:spLocks noChangeArrowheads="1"/>
          </p:cNvSpPr>
          <p:nvPr/>
        </p:nvSpPr>
        <p:spPr>
          <a:xfrm>
            <a:off x="3143399" y="449423"/>
            <a:ext cx="7162800" cy="76200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defRPr>
            </a:lvl9pPr>
          </a:lstStyle>
          <a:p>
            <a:pPr>
              <a:buClrTx/>
              <a:buSzTx/>
              <a:buFontTx/>
              <a:defRPr/>
            </a:pPr>
            <a:r>
              <a:rPr lang="zh-TW" altLang="en-US" sz="3000" kern="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學生出席模組 </a:t>
            </a:r>
            <a:r>
              <a:rPr lang="en-US" altLang="zh-TW" sz="3000" kern="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3000" kern="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界面</a:t>
            </a:r>
          </a:p>
        </p:txBody>
      </p:sp>
      <p:grpSp>
        <p:nvGrpSpPr>
          <p:cNvPr id="15" name="群組 14">
            <a:extLst>
              <a:ext uri="{FF2B5EF4-FFF2-40B4-BE49-F238E27FC236}">
                <a16:creationId xmlns:a16="http://schemas.microsoft.com/office/drawing/2014/main" id="{5B8A8F5C-78CF-4933-BC9C-44626E689743}"/>
              </a:ext>
            </a:extLst>
          </p:cNvPr>
          <p:cNvGrpSpPr/>
          <p:nvPr/>
        </p:nvGrpSpPr>
        <p:grpSpPr>
          <a:xfrm>
            <a:off x="6325571" y="1863701"/>
            <a:ext cx="5108868" cy="3836373"/>
            <a:chOff x="6325571" y="1863701"/>
            <a:chExt cx="5108868" cy="3836373"/>
          </a:xfrm>
        </p:grpSpPr>
        <p:grpSp>
          <p:nvGrpSpPr>
            <p:cNvPr id="8" name="群組 7">
              <a:extLst>
                <a:ext uri="{FF2B5EF4-FFF2-40B4-BE49-F238E27FC236}">
                  <a16:creationId xmlns:a16="http://schemas.microsoft.com/office/drawing/2014/main" id="{06698103-E113-4976-838B-3CC9A4FCC7AE}"/>
                </a:ext>
              </a:extLst>
            </p:cNvPr>
            <p:cNvGrpSpPr/>
            <p:nvPr/>
          </p:nvGrpSpPr>
          <p:grpSpPr>
            <a:xfrm>
              <a:off x="6325571" y="1863701"/>
              <a:ext cx="5108868" cy="3836373"/>
              <a:chOff x="6263427" y="1805660"/>
              <a:chExt cx="5108868" cy="3836373"/>
            </a:xfrm>
          </p:grpSpPr>
          <p:pic>
            <p:nvPicPr>
              <p:cNvPr id="5" name="圖片 4">
                <a:extLst>
                  <a:ext uri="{FF2B5EF4-FFF2-40B4-BE49-F238E27FC236}">
                    <a16:creationId xmlns:a16="http://schemas.microsoft.com/office/drawing/2014/main" id="{6E9EDCF8-B3D9-4606-B33F-E6F0BD67AAE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263427" y="1805660"/>
                <a:ext cx="5007105" cy="3140138"/>
              </a:xfrm>
              <a:prstGeom prst="rect">
                <a:avLst/>
              </a:prstGeom>
            </p:spPr>
          </p:pic>
          <p:pic>
            <p:nvPicPr>
              <p:cNvPr id="7" name="圖片 6">
                <a:extLst>
                  <a:ext uri="{FF2B5EF4-FFF2-40B4-BE49-F238E27FC236}">
                    <a16:creationId xmlns:a16="http://schemas.microsoft.com/office/drawing/2014/main" id="{CCAC1932-D5B0-4658-A92A-FBAC449845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263427" y="4945798"/>
                <a:ext cx="5108868" cy="696235"/>
              </a:xfrm>
              <a:prstGeom prst="rect">
                <a:avLst/>
              </a:prstGeom>
            </p:spPr>
          </p:pic>
        </p:grpSp>
        <p:sp>
          <p:nvSpPr>
            <p:cNvPr id="9" name="矩形: 圓角 8">
              <a:extLst>
                <a:ext uri="{FF2B5EF4-FFF2-40B4-BE49-F238E27FC236}">
                  <a16:creationId xmlns:a16="http://schemas.microsoft.com/office/drawing/2014/main" id="{668B9277-C572-4A19-BFB1-86CF1F9E0D72}"/>
                </a:ext>
              </a:extLst>
            </p:cNvPr>
            <p:cNvSpPr/>
            <p:nvPr/>
          </p:nvSpPr>
          <p:spPr bwMode="auto">
            <a:xfrm>
              <a:off x="7519388" y="3473391"/>
              <a:ext cx="239697" cy="228600"/>
            </a:xfrm>
            <a:prstGeom prst="roundRect">
              <a:avLst/>
            </a:prstGeom>
            <a:noFill/>
            <a:ln w="25400">
              <a:solidFill>
                <a:srgbClr val="FF0000"/>
              </a:solidFill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Wingdings" pitchFamily="2" charset="2"/>
                <a:buNone/>
                <a:tabLst/>
              </a:pPr>
              <a:endParaRPr kumimoji="0" lang="zh-TW" altLang="en-US" sz="2000" b="1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Trebuchet MS" pitchFamily="34" charset="0"/>
                <a:ea typeface="新細明體" pitchFamily="18" charset="-120"/>
              </a:endParaRPr>
            </a:p>
          </p:txBody>
        </p:sp>
        <p:sp>
          <p:nvSpPr>
            <p:cNvPr id="10" name="矩形: 圓角 9">
              <a:extLst>
                <a:ext uri="{FF2B5EF4-FFF2-40B4-BE49-F238E27FC236}">
                  <a16:creationId xmlns:a16="http://schemas.microsoft.com/office/drawing/2014/main" id="{9D1222DB-3B93-47A0-B918-246C040714BF}"/>
                </a:ext>
              </a:extLst>
            </p:cNvPr>
            <p:cNvSpPr/>
            <p:nvPr/>
          </p:nvSpPr>
          <p:spPr bwMode="auto">
            <a:xfrm>
              <a:off x="8176334" y="3719744"/>
              <a:ext cx="230819" cy="186431"/>
            </a:xfrm>
            <a:prstGeom prst="roundRect">
              <a:avLst/>
            </a:prstGeom>
            <a:noFill/>
            <a:ln w="25400">
              <a:solidFill>
                <a:srgbClr val="FF0000"/>
              </a:solidFill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Wingdings" pitchFamily="2" charset="2"/>
                <a:buNone/>
                <a:tabLst/>
              </a:pPr>
              <a:endParaRPr kumimoji="0" lang="zh-TW" altLang="en-US" sz="2000" b="1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Trebuchet MS" pitchFamily="34" charset="0"/>
                <a:ea typeface="新細明體" pitchFamily="18" charset="-120"/>
              </a:endParaRPr>
            </a:p>
          </p:txBody>
        </p:sp>
        <p:sp>
          <p:nvSpPr>
            <p:cNvPr id="22" name="矩形: 圓角 21">
              <a:extLst>
                <a:ext uri="{FF2B5EF4-FFF2-40B4-BE49-F238E27FC236}">
                  <a16:creationId xmlns:a16="http://schemas.microsoft.com/office/drawing/2014/main" id="{DA9AFC39-D540-4EDE-B219-BE28DCC40461}"/>
                </a:ext>
              </a:extLst>
            </p:cNvPr>
            <p:cNvSpPr/>
            <p:nvPr/>
          </p:nvSpPr>
          <p:spPr bwMode="auto">
            <a:xfrm>
              <a:off x="6622706" y="3963696"/>
              <a:ext cx="239697" cy="228600"/>
            </a:xfrm>
            <a:prstGeom prst="roundRect">
              <a:avLst/>
            </a:prstGeom>
            <a:noFill/>
            <a:ln w="25400">
              <a:solidFill>
                <a:srgbClr val="FF0000"/>
              </a:solidFill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Wingdings" pitchFamily="2" charset="2"/>
                <a:buNone/>
                <a:tabLst/>
              </a:pPr>
              <a:endParaRPr kumimoji="0" lang="zh-TW" altLang="en-US" sz="2000" b="1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Trebuchet MS" pitchFamily="34" charset="0"/>
                <a:ea typeface="新細明體" pitchFamily="18" charset="-120"/>
              </a:endParaRPr>
            </a:p>
          </p:txBody>
        </p:sp>
        <p:sp>
          <p:nvSpPr>
            <p:cNvPr id="11" name="矩形: 圓角 10">
              <a:extLst>
                <a:ext uri="{FF2B5EF4-FFF2-40B4-BE49-F238E27FC236}">
                  <a16:creationId xmlns:a16="http://schemas.microsoft.com/office/drawing/2014/main" id="{C96C5155-B396-48F5-AC68-594CAD465BF9}"/>
                </a:ext>
              </a:extLst>
            </p:cNvPr>
            <p:cNvSpPr/>
            <p:nvPr/>
          </p:nvSpPr>
          <p:spPr bwMode="auto">
            <a:xfrm>
              <a:off x="7466121" y="4193589"/>
              <a:ext cx="967666" cy="347108"/>
            </a:xfrm>
            <a:prstGeom prst="roundRect">
              <a:avLst/>
            </a:prstGeom>
            <a:noFill/>
            <a:ln w="25400">
              <a:solidFill>
                <a:srgbClr val="FF0000"/>
              </a:solidFill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Wingdings" pitchFamily="2" charset="2"/>
                <a:buNone/>
                <a:tabLst/>
              </a:pPr>
              <a:endParaRPr kumimoji="0" lang="zh-TW" altLang="en-US" sz="2000" b="1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Trebuchet MS" pitchFamily="34" charset="0"/>
                <a:ea typeface="新細明體" pitchFamily="18" charset="-120"/>
              </a:endParaRPr>
            </a:p>
          </p:txBody>
        </p:sp>
      </p:grpSp>
      <p:sp>
        <p:nvSpPr>
          <p:cNvPr id="2" name="文字方塊 1">
            <a:extLst>
              <a:ext uri="{FF2B5EF4-FFF2-40B4-BE49-F238E27FC236}">
                <a16:creationId xmlns:a16="http://schemas.microsoft.com/office/drawing/2014/main" id="{75BBCC81-CBAE-4EB9-90F3-BEF92F787793}"/>
              </a:ext>
            </a:extLst>
          </p:cNvPr>
          <p:cNvSpPr txBox="1"/>
          <p:nvPr/>
        </p:nvSpPr>
        <p:spPr>
          <a:xfrm>
            <a:off x="1999128" y="5952565"/>
            <a:ext cx="67056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>
                <a:solidFill>
                  <a:srgbClr val="FF0000"/>
                </a:solidFill>
              </a:rPr>
              <a:t>剔選方塊接收登入提示訊息</a:t>
            </a:r>
            <a:r>
              <a:rPr lang="en-US" altLang="zh-TW" dirty="0">
                <a:solidFill>
                  <a:srgbClr val="FF0000"/>
                </a:solidFill>
              </a:rPr>
              <a:t>/</a:t>
            </a:r>
            <a:r>
              <a:rPr lang="zh-TW" altLang="en-US" dirty="0">
                <a:solidFill>
                  <a:srgbClr val="FF0000"/>
                </a:solidFill>
              </a:rPr>
              <a:t>提示電郵，變更為按 是</a:t>
            </a:r>
            <a:r>
              <a:rPr lang="en-US" altLang="zh-TW" dirty="0">
                <a:solidFill>
                  <a:srgbClr val="FF0000"/>
                </a:solidFill>
              </a:rPr>
              <a:t>|</a:t>
            </a:r>
            <a:r>
              <a:rPr lang="zh-TW" altLang="en-US" dirty="0">
                <a:solidFill>
                  <a:srgbClr val="FF0000"/>
                </a:solidFill>
              </a:rPr>
              <a:t>否 鍵</a:t>
            </a:r>
          </a:p>
        </p:txBody>
      </p:sp>
      <p:sp>
        <p:nvSpPr>
          <p:cNvPr id="3" name="矩形: 圓角 2">
            <a:extLst>
              <a:ext uri="{FF2B5EF4-FFF2-40B4-BE49-F238E27FC236}">
                <a16:creationId xmlns:a16="http://schemas.microsoft.com/office/drawing/2014/main" id="{53A6D120-1FC7-4A18-81B0-D57AB0E7D348}"/>
              </a:ext>
            </a:extLst>
          </p:cNvPr>
          <p:cNvSpPr/>
          <p:nvPr/>
        </p:nvSpPr>
        <p:spPr bwMode="auto">
          <a:xfrm>
            <a:off x="7564212" y="5988424"/>
            <a:ext cx="746069" cy="340658"/>
          </a:xfrm>
          <a:prstGeom prst="roundRect">
            <a:avLst/>
          </a:prstGeom>
          <a:noFill/>
          <a:ln w="25400">
            <a:solidFill>
              <a:srgbClr val="0000FF"/>
            </a:solidFill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None/>
              <a:tabLst/>
            </a:pPr>
            <a:endParaRPr kumimoji="0" lang="zh-TW" altLang="en-US" sz="2000" b="1" i="0" u="none" strike="noStrike" cap="none" normalizeH="0" baseline="0">
              <a:ln>
                <a:noFill/>
              </a:ln>
              <a:solidFill>
                <a:srgbClr val="0000FF"/>
              </a:solidFill>
              <a:effectLst/>
              <a:latin typeface="Trebuchet MS" pitchFamily="34" charset="0"/>
              <a:ea typeface="新細明體" pitchFamily="18" charset="-120"/>
            </a:endParaRPr>
          </a:p>
        </p:txBody>
      </p:sp>
      <p:sp>
        <p:nvSpPr>
          <p:cNvPr id="16" name="矩形: 圓角 15">
            <a:extLst>
              <a:ext uri="{FF2B5EF4-FFF2-40B4-BE49-F238E27FC236}">
                <a16:creationId xmlns:a16="http://schemas.microsoft.com/office/drawing/2014/main" id="{A0B6B86C-B72C-4370-8A73-36B6BA20063C}"/>
              </a:ext>
            </a:extLst>
          </p:cNvPr>
          <p:cNvSpPr/>
          <p:nvPr/>
        </p:nvSpPr>
        <p:spPr bwMode="auto">
          <a:xfrm>
            <a:off x="1750459" y="3536145"/>
            <a:ext cx="259105" cy="2146174"/>
          </a:xfrm>
          <a:prstGeom prst="roundRect">
            <a:avLst/>
          </a:prstGeom>
          <a:solidFill>
            <a:srgbClr val="FFFFFF"/>
          </a:solidFill>
          <a:ln w="25400">
            <a:solidFill>
              <a:schemeClr val="accent3"/>
            </a:solidFill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None/>
              <a:tabLst/>
            </a:pPr>
            <a:endParaRPr kumimoji="0" lang="zh-TW" altLang="en-US" sz="2000" b="1" i="0" u="none" strike="noStrike" cap="none" normalizeH="0" baseline="0">
              <a:ln>
                <a:noFill/>
              </a:ln>
              <a:solidFill>
                <a:srgbClr val="0000FF"/>
              </a:solidFill>
              <a:effectLst/>
              <a:latin typeface="Trebuchet MS" pitchFamily="34" charset="0"/>
              <a:ea typeface="新細明體" pitchFamily="18" charset="-120"/>
            </a:endParaRPr>
          </a:p>
        </p:txBody>
      </p:sp>
      <p:sp>
        <p:nvSpPr>
          <p:cNvPr id="23" name="矩形: 圓角 22">
            <a:extLst>
              <a:ext uri="{FF2B5EF4-FFF2-40B4-BE49-F238E27FC236}">
                <a16:creationId xmlns:a16="http://schemas.microsoft.com/office/drawing/2014/main" id="{9BD45FE1-EDBB-4FBB-9BCB-9EDE64EDFA18}"/>
              </a:ext>
            </a:extLst>
          </p:cNvPr>
          <p:cNvSpPr/>
          <p:nvPr/>
        </p:nvSpPr>
        <p:spPr bwMode="auto">
          <a:xfrm>
            <a:off x="2219339" y="3517780"/>
            <a:ext cx="259105" cy="2146174"/>
          </a:xfrm>
          <a:prstGeom prst="roundRect">
            <a:avLst/>
          </a:prstGeom>
          <a:solidFill>
            <a:srgbClr val="FFFFFF"/>
          </a:solidFill>
          <a:ln w="25400">
            <a:solidFill>
              <a:schemeClr val="accent3"/>
            </a:solidFill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None/>
              <a:tabLst/>
            </a:pPr>
            <a:endParaRPr kumimoji="0" lang="zh-TW" altLang="en-US" sz="2000" b="1" i="0" u="none" strike="noStrike" cap="none" normalizeH="0" baseline="0">
              <a:ln>
                <a:noFill/>
              </a:ln>
              <a:solidFill>
                <a:srgbClr val="0000FF"/>
              </a:solidFill>
              <a:effectLst/>
              <a:latin typeface="Trebuchet MS" pitchFamily="34" charset="0"/>
              <a:ea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7754703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圓角 9">
            <a:extLst>
              <a:ext uri="{FF2B5EF4-FFF2-40B4-BE49-F238E27FC236}">
                <a16:creationId xmlns:a16="http://schemas.microsoft.com/office/drawing/2014/main" id="{A2E5770E-07EE-4834-A32D-F5CE0ADFDC67}"/>
              </a:ext>
            </a:extLst>
          </p:cNvPr>
          <p:cNvSpPr/>
          <p:nvPr/>
        </p:nvSpPr>
        <p:spPr bwMode="auto">
          <a:xfrm>
            <a:off x="3657600" y="1917577"/>
            <a:ext cx="97654" cy="115409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bg1"/>
            </a:solidFill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None/>
              <a:tabLst/>
            </a:pPr>
            <a:endParaRPr kumimoji="0" lang="zh-TW" altLang="en-US" sz="2000" b="1" i="0" u="none" strike="noStrike" cap="none" normalizeH="0" baseline="0">
              <a:ln>
                <a:noFill/>
              </a:ln>
              <a:solidFill>
                <a:srgbClr val="0000FF"/>
              </a:solidFill>
              <a:effectLst/>
              <a:latin typeface="Trebuchet MS" pitchFamily="34" charset="0"/>
              <a:ea typeface="新細明體" pitchFamily="18" charset="-120"/>
            </a:endParaRP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C80210D2-2F21-4E84-9559-0B60DE94EFEE}"/>
              </a:ext>
            </a:extLst>
          </p:cNvPr>
          <p:cNvSpPr txBox="1">
            <a:spLocks noChangeArrowheads="1"/>
          </p:cNvSpPr>
          <p:nvPr/>
        </p:nvSpPr>
        <p:spPr>
          <a:xfrm>
            <a:off x="3143399" y="449423"/>
            <a:ext cx="7162800" cy="76200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defRPr>
            </a:lvl9pPr>
          </a:lstStyle>
          <a:p>
            <a:pPr>
              <a:buClrTx/>
              <a:buSzTx/>
              <a:buFontTx/>
              <a:defRPr/>
            </a:pPr>
            <a:r>
              <a:rPr lang="zh-TW" altLang="en-US" sz="3000" kern="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學生出席模組 </a:t>
            </a:r>
            <a:r>
              <a:rPr lang="en-US" altLang="zh-TW" sz="3000" kern="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30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新功能</a:t>
            </a:r>
            <a:endParaRPr lang="zh-TW" altLang="en-US" sz="3000" kern="0" dirty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" name="Close page">
            <a:hlinkClick r:id="" action="ppaction://media"/>
            <a:extLst>
              <a:ext uri="{FF2B5EF4-FFF2-40B4-BE49-F238E27FC236}">
                <a16:creationId xmlns:a16="http://schemas.microsoft.com/office/drawing/2014/main" id="{78F625EB-26B1-4924-B465-FE711283C7C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87382" y="1056193"/>
            <a:ext cx="6571257" cy="5543415"/>
          </a:xfrm>
          <a:prstGeom prst="rect">
            <a:avLst/>
          </a:prstGeom>
        </p:spPr>
      </p:pic>
      <p:sp>
        <p:nvSpPr>
          <p:cNvPr id="7" name="語音泡泡: 圓角矩形 6">
            <a:extLst>
              <a:ext uri="{FF2B5EF4-FFF2-40B4-BE49-F238E27FC236}">
                <a16:creationId xmlns:a16="http://schemas.microsoft.com/office/drawing/2014/main" id="{80323283-12BD-47C3-8276-9A3A12C21567}"/>
              </a:ext>
            </a:extLst>
          </p:cNvPr>
          <p:cNvSpPr/>
          <p:nvPr/>
        </p:nvSpPr>
        <p:spPr bwMode="auto">
          <a:xfrm>
            <a:off x="986117" y="2469778"/>
            <a:ext cx="1166479" cy="811304"/>
          </a:xfrm>
          <a:prstGeom prst="wedgeRoundRectCallout">
            <a:avLst>
              <a:gd name="adj1" fmla="val 106606"/>
              <a:gd name="adj2" fmla="val -34868"/>
              <a:gd name="adj3" fmla="val 16667"/>
            </a:avLst>
          </a:prstGeom>
          <a:noFill/>
          <a:ln w="25400">
            <a:solidFill>
              <a:srgbClr val="FF0000"/>
            </a:solidFill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zh-TW" altLang="en-US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新增接疊功能</a:t>
            </a:r>
            <a:endParaRPr lang="zh-TW" altLang="en-US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07686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>
            <a:extLst>
              <a:ext uri="{FF2B5EF4-FFF2-40B4-BE49-F238E27FC236}">
                <a16:creationId xmlns:a16="http://schemas.microsoft.com/office/drawing/2014/main" id="{89EC18D4-4CB5-4A28-BA8B-0AF9A24D487A}"/>
              </a:ext>
            </a:extLst>
          </p:cNvPr>
          <p:cNvSpPr txBox="1">
            <a:spLocks noChangeArrowheads="1"/>
          </p:cNvSpPr>
          <p:nvPr/>
        </p:nvSpPr>
        <p:spPr>
          <a:xfrm>
            <a:off x="3143399" y="449423"/>
            <a:ext cx="7162800" cy="76200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defRPr>
            </a:lvl9pPr>
          </a:lstStyle>
          <a:p>
            <a:pPr>
              <a:buClrTx/>
              <a:buSzTx/>
              <a:buFontTx/>
              <a:defRPr/>
            </a:pPr>
            <a:r>
              <a:rPr lang="zh-TW" altLang="en-US" sz="3000" kern="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學生出席模組 </a:t>
            </a:r>
            <a:r>
              <a:rPr lang="en-US" altLang="zh-TW" sz="3000" kern="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30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新功能</a:t>
            </a:r>
            <a:endParaRPr lang="zh-TW" altLang="en-US" sz="3000" kern="0" dirty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3" name="Close pag">
            <a:hlinkClick r:id="" action="ppaction://media"/>
            <a:extLst>
              <a:ext uri="{FF2B5EF4-FFF2-40B4-BE49-F238E27FC236}">
                <a16:creationId xmlns:a16="http://schemas.microsoft.com/office/drawing/2014/main" id="{0AD25EFF-5C12-4206-84DD-2F7070892D5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14152" y="1029607"/>
            <a:ext cx="6396683" cy="5514601"/>
          </a:xfrm>
          <a:prstGeom prst="rect">
            <a:avLst/>
          </a:prstGeom>
        </p:spPr>
      </p:pic>
      <p:sp>
        <p:nvSpPr>
          <p:cNvPr id="5" name="語音泡泡: 圓角矩形 4">
            <a:extLst>
              <a:ext uri="{FF2B5EF4-FFF2-40B4-BE49-F238E27FC236}">
                <a16:creationId xmlns:a16="http://schemas.microsoft.com/office/drawing/2014/main" id="{AF2D01BF-9939-43D5-A8A8-58EA62FC2774}"/>
              </a:ext>
            </a:extLst>
          </p:cNvPr>
          <p:cNvSpPr/>
          <p:nvPr/>
        </p:nvSpPr>
        <p:spPr bwMode="auto">
          <a:xfrm>
            <a:off x="9010835" y="1548778"/>
            <a:ext cx="1899212" cy="853763"/>
          </a:xfrm>
          <a:prstGeom prst="wedgeRoundRectCallout">
            <a:avLst>
              <a:gd name="adj1" fmla="val -151374"/>
              <a:gd name="adj2" fmla="val -16308"/>
              <a:gd name="adj3" fmla="val 16667"/>
            </a:avLst>
          </a:prstGeom>
          <a:noFill/>
          <a:ln w="25400">
            <a:solidFill>
              <a:srgbClr val="FF0000"/>
            </a:solidFill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zh-TW" alt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新增每頁可以顯示項目紀錄</a:t>
            </a:r>
          </a:p>
        </p:txBody>
      </p:sp>
    </p:spTree>
    <p:extLst>
      <p:ext uri="{BB962C8B-B14F-4D97-AF65-F5344CB8AC3E}">
        <p14:creationId xmlns:p14="http://schemas.microsoft.com/office/powerpoint/2010/main" val="2391428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2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>
            <a:extLst>
              <a:ext uri="{FF2B5EF4-FFF2-40B4-BE49-F238E27FC236}">
                <a16:creationId xmlns:a16="http://schemas.microsoft.com/office/drawing/2014/main" id="{B6577705-7197-424A-B04F-CD19BE94F88F}"/>
              </a:ext>
            </a:extLst>
          </p:cNvPr>
          <p:cNvSpPr txBox="1">
            <a:spLocks noChangeArrowheads="1"/>
          </p:cNvSpPr>
          <p:nvPr/>
        </p:nvSpPr>
        <p:spPr>
          <a:xfrm>
            <a:off x="3143399" y="449423"/>
            <a:ext cx="7162800" cy="76200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defRPr>
            </a:lvl9pPr>
          </a:lstStyle>
          <a:p>
            <a:pPr>
              <a:buClrTx/>
              <a:buSzTx/>
              <a:buFontTx/>
              <a:defRPr/>
            </a:pPr>
            <a:r>
              <a:rPr lang="zh-TW" altLang="en-US" sz="3000" kern="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學生出席模組 </a:t>
            </a:r>
            <a:r>
              <a:rPr lang="en-US" altLang="zh-TW" sz="3000" kern="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30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新功能</a:t>
            </a:r>
            <a:endParaRPr lang="zh-TW" altLang="en-US" sz="3000" kern="0" dirty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filter_t">
            <a:hlinkClick r:id="" action="ppaction://media"/>
            <a:extLst>
              <a:ext uri="{FF2B5EF4-FFF2-40B4-BE49-F238E27FC236}">
                <a16:creationId xmlns:a16="http://schemas.microsoft.com/office/drawing/2014/main" id="{0913F153-A51C-40A8-92EA-600519431A3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6293" r="16504"/>
          <a:stretch/>
        </p:blipFill>
        <p:spPr>
          <a:xfrm>
            <a:off x="2129655" y="1012750"/>
            <a:ext cx="6601164" cy="5525389"/>
          </a:xfrm>
          <a:prstGeom prst="rect">
            <a:avLst/>
          </a:prstGeom>
        </p:spPr>
      </p:pic>
      <p:sp>
        <p:nvSpPr>
          <p:cNvPr id="5" name="語音泡泡: 圓角矩形 4">
            <a:extLst>
              <a:ext uri="{FF2B5EF4-FFF2-40B4-BE49-F238E27FC236}">
                <a16:creationId xmlns:a16="http://schemas.microsoft.com/office/drawing/2014/main" id="{BD32CEEE-3C1C-44C8-AEF5-520B1D7C6508}"/>
              </a:ext>
            </a:extLst>
          </p:cNvPr>
          <p:cNvSpPr/>
          <p:nvPr/>
        </p:nvSpPr>
        <p:spPr bwMode="auto">
          <a:xfrm>
            <a:off x="484094" y="1371600"/>
            <a:ext cx="1057835" cy="735106"/>
          </a:xfrm>
          <a:prstGeom prst="wedgeRoundRectCallout">
            <a:avLst>
              <a:gd name="adj1" fmla="val 113913"/>
              <a:gd name="adj2" fmla="val -18019"/>
              <a:gd name="adj3" fmla="val 16667"/>
            </a:avLst>
          </a:prstGeom>
          <a:noFill/>
          <a:ln w="25400">
            <a:solidFill>
              <a:srgbClr val="FF0000"/>
            </a:solidFill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zh-TW" altLang="en-US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新增篩選功能</a:t>
            </a:r>
            <a:endParaRPr lang="zh-TW" altLang="en-US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82666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1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>
            <a:extLst>
              <a:ext uri="{FF2B5EF4-FFF2-40B4-BE49-F238E27FC236}">
                <a16:creationId xmlns:a16="http://schemas.microsoft.com/office/drawing/2014/main" id="{C7A09008-1374-4F46-B9C8-1324D757288D}"/>
              </a:ext>
            </a:extLst>
          </p:cNvPr>
          <p:cNvSpPr txBox="1">
            <a:spLocks noChangeArrowheads="1"/>
          </p:cNvSpPr>
          <p:nvPr/>
        </p:nvSpPr>
        <p:spPr>
          <a:xfrm>
            <a:off x="3143399" y="449423"/>
            <a:ext cx="7162800" cy="76200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defRPr>
            </a:lvl9pPr>
          </a:lstStyle>
          <a:p>
            <a:pPr>
              <a:buClrTx/>
              <a:buSzTx/>
              <a:buFontTx/>
              <a:defRPr/>
            </a:pPr>
            <a:r>
              <a:rPr lang="zh-TW" altLang="en-US" sz="3000" kern="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學生出席模組 </a:t>
            </a:r>
            <a:r>
              <a:rPr lang="en-US" altLang="zh-TW" sz="3000" kern="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30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新功能</a:t>
            </a:r>
            <a:endParaRPr lang="zh-TW" altLang="en-US" sz="3000" kern="0" dirty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3" name="shorting">
            <a:hlinkClick r:id="" action="ppaction://media"/>
            <a:extLst>
              <a:ext uri="{FF2B5EF4-FFF2-40B4-BE49-F238E27FC236}">
                <a16:creationId xmlns:a16="http://schemas.microsoft.com/office/drawing/2014/main" id="{2F5FAC1D-1D9D-4B97-A024-DD86DBEB792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32908" y="1032585"/>
            <a:ext cx="7564168" cy="5474486"/>
          </a:xfrm>
          <a:prstGeom prst="rect">
            <a:avLst/>
          </a:prstGeom>
        </p:spPr>
      </p:pic>
      <p:sp>
        <p:nvSpPr>
          <p:cNvPr id="5" name="語音泡泡: 圓角矩形 4">
            <a:extLst>
              <a:ext uri="{FF2B5EF4-FFF2-40B4-BE49-F238E27FC236}">
                <a16:creationId xmlns:a16="http://schemas.microsoft.com/office/drawing/2014/main" id="{CAA16DE0-3884-4B8F-9445-F5064495B0B1}"/>
              </a:ext>
            </a:extLst>
          </p:cNvPr>
          <p:cNvSpPr/>
          <p:nvPr/>
        </p:nvSpPr>
        <p:spPr bwMode="auto">
          <a:xfrm>
            <a:off x="9350188" y="1924111"/>
            <a:ext cx="1335741" cy="863914"/>
          </a:xfrm>
          <a:prstGeom prst="wedgeRoundRectCallout">
            <a:avLst>
              <a:gd name="adj1" fmla="val -91080"/>
              <a:gd name="adj2" fmla="val -9952"/>
              <a:gd name="adj3" fmla="val 16667"/>
            </a:avLst>
          </a:prstGeom>
          <a:noFill/>
          <a:ln w="25400">
            <a:solidFill>
              <a:srgbClr val="FF0000"/>
            </a:solidFill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zh-TW" alt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新增多重</a:t>
            </a:r>
            <a:endParaRPr lang="en-US" altLang="zh-TW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zh-TW" alt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排序功能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EF4966C3-D9B8-43F2-A3FA-BFC6ED25CCC2}"/>
              </a:ext>
            </a:extLst>
          </p:cNvPr>
          <p:cNvSpPr/>
          <p:nvPr/>
        </p:nvSpPr>
        <p:spPr bwMode="auto">
          <a:xfrm>
            <a:off x="3977196" y="2556769"/>
            <a:ext cx="257453" cy="3851808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3"/>
            </a:solidFill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None/>
              <a:tabLst/>
            </a:pPr>
            <a:endParaRPr kumimoji="0" lang="zh-TW" altLang="en-US" sz="2000" b="1" i="0" u="none" strike="noStrike" cap="none" normalizeH="0" baseline="0">
              <a:ln>
                <a:noFill/>
              </a:ln>
              <a:solidFill>
                <a:srgbClr val="0000FF"/>
              </a:solidFill>
              <a:effectLst/>
              <a:latin typeface="Trebuchet MS" pitchFamily="34" charset="0"/>
              <a:ea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990909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 txBox="1">
            <a:spLocks noChangeArrowheads="1"/>
          </p:cNvSpPr>
          <p:nvPr/>
        </p:nvSpPr>
        <p:spPr>
          <a:xfrm>
            <a:off x="2246313" y="2860203"/>
            <a:ext cx="7772400" cy="1362075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9pPr>
          </a:lstStyle>
          <a:p>
            <a:pPr algn="ctr">
              <a:buClrTx/>
              <a:buSzTx/>
              <a:buFontTx/>
            </a:pPr>
            <a:r>
              <a:rPr lang="zh-TW" altLang="en-US" sz="5000" kern="0" dirty="0">
                <a:latin typeface="標楷體" panose="03000509000000000000" charset="-120"/>
                <a:ea typeface="標楷體" panose="03000509000000000000" charset="-120"/>
              </a:rPr>
              <a:t> </a:t>
            </a:r>
            <a:r>
              <a:rPr lang="zh-TW" altLang="en-US" sz="6000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完</a:t>
            </a:r>
            <a:endParaRPr lang="zh-TW" altLang="en-GB" sz="6000" kern="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675150565"/>
      </p:ext>
    </p:extLst>
  </p:cSld>
  <p:clrMapOvr>
    <a:masterClrMapping/>
  </p:clrMapOvr>
</p:sld>
</file>

<file path=ppt/theme/theme1.xml><?xml version="1.0" encoding="utf-8"?>
<a:theme xmlns:a="http://schemas.openxmlformats.org/drawingml/2006/main" name="SIM">
  <a:themeElements>
    <a:clrScheme name="CodeManagement_2006 2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CodeManagement_2006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25400">
          <a:solidFill>
            <a:srgbClr val="FF0000"/>
          </a:solidFill>
        </a:ln>
        <a:effectLst/>
        <a:ex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bg1"/>
          </a:buClr>
          <a:buSzPct val="100000"/>
          <a:buFont typeface="Wingdings" pitchFamily="2" charset="2"/>
          <a:buNone/>
          <a:tabLst/>
          <a:defRPr kumimoji="0" sz="2000" b="1" i="0" u="none" strike="noStrike" cap="none" normalizeH="0" baseline="0" smtClean="0">
            <a:ln>
              <a:noFill/>
            </a:ln>
            <a:solidFill>
              <a:srgbClr val="0000FF"/>
            </a:solidFill>
            <a:effectLst/>
            <a:latin typeface="Trebuchet MS" pitchFamily="34" charset="0"/>
            <a:ea typeface="新細明體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bg1"/>
          </a:buClr>
          <a:buSzPct val="100000"/>
          <a:buFont typeface="Wingdings" pitchFamily="2" charset="2"/>
          <a:buNone/>
          <a:tabLst/>
          <a:defRPr kumimoji="0" lang="zh-TW" altLang="en-US" sz="2000" b="1" i="0" u="none" strike="noStrike" cap="none" normalizeH="0" baseline="0" smtClean="0">
            <a:ln>
              <a:noFill/>
            </a:ln>
            <a:solidFill>
              <a:srgbClr val="0000FF"/>
            </a:solidFill>
            <a:effectLst/>
            <a:latin typeface="Trebuchet MS" pitchFamily="34" charset="0"/>
            <a:ea typeface="新細明體" pitchFamily="18" charset="-120"/>
          </a:defRPr>
        </a:defPPr>
      </a:lstStyle>
    </a:lnDef>
  </a:objectDefaults>
  <a:extraClrSchemeLst>
    <a:extraClrScheme>
      <a:clrScheme name="CodeManagement_2006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deManagement_2006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deManagement_2006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deManagement_2006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deManagement_2006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deManagement_2006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deManagement_2006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SIM" id="{A0F94E76-8C16-40E5-A3CE-55DB35D6768F}" vid="{7CE7B05B-110B-4092-A8E1-A6B726FA6671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SIM</Template>
  <TotalTime>7089</TotalTime>
  <Words>93</Words>
  <Application>Microsoft Office PowerPoint</Application>
  <PresentationFormat>寬螢幕</PresentationFormat>
  <Paragraphs>20</Paragraphs>
  <Slides>9</Slides>
  <Notes>3</Notes>
  <HiddenSlides>0</HiddenSlides>
  <MMClips>4</MMClips>
  <ScaleCrop>false</ScaleCrop>
  <HeadingPairs>
    <vt:vector size="6" baseType="variant">
      <vt:variant>
        <vt:lpstr>使用字型</vt:lpstr>
      </vt:variant>
      <vt:variant>
        <vt:i4>8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9</vt:i4>
      </vt:variant>
    </vt:vector>
  </HeadingPairs>
  <TitlesOfParts>
    <vt:vector size="18" baseType="lpstr">
      <vt:lpstr>微軟正黑體</vt:lpstr>
      <vt:lpstr>新細明體</vt:lpstr>
      <vt:lpstr>標楷體</vt:lpstr>
      <vt:lpstr>Calibri</vt:lpstr>
      <vt:lpstr>Cooper Black</vt:lpstr>
      <vt:lpstr>Tahoma</vt:lpstr>
      <vt:lpstr>Trebuchet MS</vt:lpstr>
      <vt:lpstr>Wingdings</vt:lpstr>
      <vt:lpstr>SIM</vt:lpstr>
      <vt:lpstr> 學生出席資料模組</vt:lpstr>
      <vt:lpstr>學生出席模組 - 功能</vt:lpstr>
      <vt:lpstr>學生出席模組 - 功能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EDB User</dc:creator>
  <cp:lastModifiedBy>LEUNG, Tsz-kin</cp:lastModifiedBy>
  <cp:revision>292</cp:revision>
  <dcterms:created xsi:type="dcterms:W3CDTF">2024-02-09T02:36:06Z</dcterms:created>
  <dcterms:modified xsi:type="dcterms:W3CDTF">2024-06-13T09:58:59Z</dcterms:modified>
</cp:coreProperties>
</file>